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2" r:id="rId2"/>
    <p:sldId id="273" r:id="rId3"/>
    <p:sldId id="315" r:id="rId4"/>
    <p:sldId id="313" r:id="rId5"/>
    <p:sldId id="258" r:id="rId6"/>
    <p:sldId id="312" r:id="rId7"/>
    <p:sldId id="314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/>
    <p:restoredTop sz="94674"/>
  </p:normalViewPr>
  <p:slideViewPr>
    <p:cSldViewPr snapToGrid="0" snapToObjects="1">
      <p:cViewPr>
        <p:scale>
          <a:sx n="101" d="100"/>
          <a:sy n="101" d="100"/>
        </p:scale>
        <p:origin x="3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609F0-693F-7C41-AD54-B5EDE8443FAC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6C5BA-80EE-9C41-B6BC-A99CF122DC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40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409D8-0B14-456E-A9C4-CFBD1E1DAC18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69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3FAE5-65EB-DD4C-AD51-7FE8CED0B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2E27E4-ACF3-C942-ACF8-50AC819A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8C358-EF95-5145-B835-1B1FE009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9BCAA5-76B2-EB42-8794-039D0635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E02C83-123D-F840-B8F1-BD9FE952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117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F2A59-33F6-0041-A84B-1081F8C7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0E5A00-9AE3-1C44-BFB1-AF15C215A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C134C-0D58-9D45-8D56-54C23B4B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DA4087-CEF3-6948-8753-2F4C2FA9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BA631F-D48D-1849-BBB9-23EA247D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9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99B572-061C-394C-9583-56C243734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1A9F3E-9840-B749-9353-04DF57490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CE7B7-3CB4-B64E-86CE-365515B1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21B48-25E3-8D4F-89F2-873B732D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8A1FBE-D05A-F540-A4E1-03033909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20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3386A-2F4D-C748-9BC5-D67CDF9C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CEC66-3DEB-5148-9BCF-6232BEEFF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8C5B78-91A6-B94B-8671-F15318F3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89A34A-9FB8-6646-9D94-4CF75F5E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47FCC-D005-7C45-89AE-96815CF9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402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591CD-C809-D749-B4A0-56D2CD29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37E28F-FAA0-2246-8B8E-B8AD89CC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D0EF7E-C70A-384D-B252-E33966F2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84FDB7-0CE3-604D-BB5E-CC1BB2F1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4997BC-433D-F146-8B89-5169C945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94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9727D-58BF-A94F-B2CB-5B6760BE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DB157-B21E-234D-9B0D-EF35FB9E7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98D000-1164-2843-BE73-7350A8BDF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D7F724-8F66-FD4C-9F51-2EF638AE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7CE5C-68FA-FB48-A764-B0CF3A7F4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946F8C-A4EA-1F47-96AB-E4C7AA73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73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5D422-79AF-4743-A4EB-6A760C10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DE318A-AEDD-9F4A-87C4-CD727B551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B7E2B8-63FE-AC47-9659-6D4E442B9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932953-97C9-4641-AC3D-FFC926DFD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FD32A2-B2EB-1D4B-B5AA-E0889A314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2D9F9B-E915-F54C-B6DB-FC794029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938E01-B208-734C-9CAD-3654AF8D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F3F716-3FFB-0C4B-B740-B70CD713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54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8DD8D-8F71-D041-B2D0-656DAF7C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C20747-0ECA-FE4E-97FD-1CFDFA60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50B7EE-9CFE-2249-8CDC-D945D5FD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20D93D-A22E-F44F-881A-407510E0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32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652BDE-B007-0449-9367-1F69670D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0E6D05-6381-974F-958F-9D6BC897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D2615B-18E5-7E45-870B-3CA22DF4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117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E6B0F-EAE2-DA49-9682-FB1FB112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067AED-E418-5746-9ED1-DB5DAB67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73160C-63D9-4342-AC5B-C33B1557E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69FB5E-DECD-F548-B0DC-4E7F6245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21F234-E46D-BD4B-8FB1-CA241DF8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55B772-FB94-DB4D-AC2C-9B2D4C7A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FBBC1-B3C8-6041-BE47-805BA951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67A2D18-4BA9-154C-AD1E-15C5230EA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573871-B9E3-B747-985E-7D747D51D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74913-293D-0D4F-A6A8-40505464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5C294-7A53-934F-B8F5-E78240AE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69CDB6-30B3-CB45-9844-520CEACD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6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98A169-B0B7-3D4D-AD1C-62861631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C6BAAF-2CAA-C048-9C24-AD3C5AE14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4586EB-508F-BA4B-83E7-88E3987D5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134A7-D57F-1F41-B082-1A7AA9D3DB2A}" type="datetimeFigureOut">
              <a:rPr lang="es-MX" smtClean="0"/>
              <a:t>08/06/21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76E0A3-6364-5045-B1DD-709881F54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9E97D-3FD9-3A4A-8BDE-F4A79DBC8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F308C-98F1-3946-861D-9A1BB08597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4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AE9866-1ECE-8D41-9969-F9CEDE67E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91" y="159042"/>
            <a:ext cx="6443342" cy="64368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2B0709-2772-874B-978D-206A11D8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619" y="5764158"/>
            <a:ext cx="1054444" cy="8317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5762DBE-72CE-F04D-92E1-91C060F66C17}"/>
              </a:ext>
            </a:extLst>
          </p:cNvPr>
          <p:cNvSpPr txBox="1"/>
          <p:nvPr/>
        </p:nvSpPr>
        <p:spPr>
          <a:xfrm>
            <a:off x="7969818" y="971248"/>
            <a:ext cx="3166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FF00"/>
                </a:solidFill>
              </a:rPr>
              <a:t>La deforestación de las selvas y el ser de los pueblos mayas… </a:t>
            </a:r>
          </a:p>
          <a:p>
            <a:r>
              <a:rPr lang="es-MX" sz="2400" b="1" dirty="0">
                <a:solidFill>
                  <a:srgbClr val="FFFF00"/>
                </a:solidFill>
              </a:rPr>
              <a:t>Breve reflexión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C262AB-4BA5-874B-A3F3-FAA9FBF0B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04" t="87953" r="1023"/>
          <a:stretch/>
        </p:blipFill>
        <p:spPr>
          <a:xfrm>
            <a:off x="8188585" y="5739453"/>
            <a:ext cx="950692" cy="8261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0F6D99-9B06-144A-AF34-EF632F219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" r="1" b="71111"/>
          <a:stretch/>
        </p:blipFill>
        <p:spPr>
          <a:xfrm>
            <a:off x="8074266" y="4264111"/>
            <a:ext cx="3380937" cy="1304276"/>
          </a:xfrm>
          <a:prstGeom prst="rect">
            <a:avLst/>
          </a:prstGeom>
        </p:spPr>
      </p:pic>
      <p:pic>
        <p:nvPicPr>
          <p:cNvPr id="13" name="Picture 7" descr="escudo">
            <a:extLst>
              <a:ext uri="{FF2B5EF4-FFF2-40B4-BE49-F238E27FC236}">
                <a16:creationId xmlns:a16="http://schemas.microsoft.com/office/drawing/2014/main" id="{26E4FEF7-3D69-B643-A679-10D0226EBD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36405" y="5689643"/>
            <a:ext cx="633537" cy="95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185857E-19A6-2546-B609-40D13D2106C0}"/>
              </a:ext>
            </a:extLst>
          </p:cNvPr>
          <p:cNvSpPr txBox="1"/>
          <p:nvPr/>
        </p:nvSpPr>
        <p:spPr>
          <a:xfrm>
            <a:off x="7987514" y="2609427"/>
            <a:ext cx="324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Dra. Alejandra García Quintanilla</a:t>
            </a:r>
          </a:p>
          <a:p>
            <a:r>
              <a:rPr lang="es-MX" dirty="0">
                <a:solidFill>
                  <a:srgbClr val="FFFF00"/>
                </a:solidFill>
              </a:rPr>
              <a:t>9 de junio de 2021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62D976-C152-BC4B-BE57-A5786AF0F1CE}"/>
              </a:ext>
            </a:extLst>
          </p:cNvPr>
          <p:cNvSpPr txBox="1"/>
          <p:nvPr/>
        </p:nvSpPr>
        <p:spPr>
          <a:xfrm>
            <a:off x="8009283" y="5263861"/>
            <a:ext cx="344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Coordinación: Dra. Ana Esther Ceceña </a:t>
            </a:r>
          </a:p>
        </p:txBody>
      </p:sp>
    </p:spTree>
    <p:extLst>
      <p:ext uri="{BB962C8B-B14F-4D97-AF65-F5344CB8AC3E}">
        <p14:creationId xmlns:p14="http://schemas.microsoft.com/office/powerpoint/2010/main" val="49771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611CB3B-E161-2547-AB28-40C235B31376}"/>
              </a:ext>
            </a:extLst>
          </p:cNvPr>
          <p:cNvSpPr txBox="1"/>
          <p:nvPr/>
        </p:nvSpPr>
        <p:spPr>
          <a:xfrm>
            <a:off x="6217162" y="6273537"/>
            <a:ext cx="14558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>
                <a:solidFill>
                  <a:srgbClr val="FFFF00"/>
                </a:solidFill>
              </a:rPr>
              <a:t>Transito Tomas Juarez </a:t>
            </a:r>
          </a:p>
          <a:p>
            <a:r>
              <a:rPr lang="es-MX" sz="1050" b="1" dirty="0">
                <a:solidFill>
                  <a:srgbClr val="FFFF00"/>
                </a:solidFill>
              </a:rPr>
              <a:t>Facebook 8/10/20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701859-CDBF-E64C-80C0-19D19B1C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330" y="44851"/>
            <a:ext cx="3337955" cy="44506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47F0B4-B3D3-1C43-A292-3B09CFCF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97" y="13127"/>
            <a:ext cx="3850186" cy="64514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EC205C-6A78-FA41-BA54-AB632D9DFE6B}"/>
              </a:ext>
            </a:extLst>
          </p:cNvPr>
          <p:cNvSpPr txBox="1"/>
          <p:nvPr/>
        </p:nvSpPr>
        <p:spPr>
          <a:xfrm>
            <a:off x="10307320" y="5248225"/>
            <a:ext cx="751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FFFF00"/>
                </a:solidFill>
              </a:rPr>
              <a:t>Pedro Uc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59D40C-BC63-484E-A402-C30A4D91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699" y="3933989"/>
            <a:ext cx="4411642" cy="290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667FA-4A81-9D4E-844B-F1F545D71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18" r="22933" b="6149"/>
          <a:stretch/>
        </p:blipFill>
        <p:spPr>
          <a:xfrm>
            <a:off x="7088759" y="44851"/>
            <a:ext cx="1917048" cy="12238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B3BB3A-2461-3A4E-8B96-DBBA9455BD34}"/>
              </a:ext>
            </a:extLst>
          </p:cNvPr>
          <p:cNvSpPr txBox="1"/>
          <p:nvPr/>
        </p:nvSpPr>
        <p:spPr>
          <a:xfrm>
            <a:off x="8017680" y="893164"/>
            <a:ext cx="1039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rgbClr val="FFFF00"/>
                </a:solidFill>
              </a:rPr>
              <a:t>X’mejenalo’ob</a:t>
            </a:r>
          </a:p>
          <a:p>
            <a:r>
              <a:rPr lang="es-MX" sz="1050" dirty="0">
                <a:solidFill>
                  <a:srgbClr val="FFFF00"/>
                </a:solidFill>
              </a:rPr>
              <a:t>Red de Semillas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981FF80-2079-3146-BB1D-10A20A936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691" y="65863"/>
            <a:ext cx="3937000" cy="20701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052E3D-6C5B-5C45-A33C-BDAEE6F5CE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4" t="13120" r="19359" b="4553"/>
          <a:stretch/>
        </p:blipFill>
        <p:spPr>
          <a:xfrm>
            <a:off x="108716" y="62019"/>
            <a:ext cx="1944874" cy="305518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1B2D0DD-08B8-8D41-883F-4D174A221D46}"/>
              </a:ext>
            </a:extLst>
          </p:cNvPr>
          <p:cNvSpPr/>
          <p:nvPr/>
        </p:nvSpPr>
        <p:spPr>
          <a:xfrm>
            <a:off x="2018282" y="2188699"/>
            <a:ext cx="4075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maíz es el esposo y el frijol es la esposa</a:t>
            </a:r>
            <a:endParaRPr lang="es-MX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7932FD3-3FF4-2144-996D-C89D0CFA1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4" y="3310883"/>
            <a:ext cx="2501900" cy="3238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B6E4AA-D22A-0F43-BF05-2FD0D9A47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315" y="2751778"/>
            <a:ext cx="3069731" cy="37976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74CFAF-2018-CF4F-BEF0-A9DADFD2BC1E}"/>
              </a:ext>
            </a:extLst>
          </p:cNvPr>
          <p:cNvSpPr txBox="1"/>
          <p:nvPr/>
        </p:nvSpPr>
        <p:spPr>
          <a:xfrm>
            <a:off x="11058680" y="3178369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Calabaza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F2D49F-B282-474D-918B-E50B1B1B5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2879" y="2618253"/>
            <a:ext cx="1534820" cy="14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7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6945589-0C7D-FC43-8214-A435748E4B14}"/>
              </a:ext>
            </a:extLst>
          </p:cNvPr>
          <p:cNvSpPr txBox="1"/>
          <p:nvPr/>
        </p:nvSpPr>
        <p:spPr>
          <a:xfrm>
            <a:off x="4115096" y="1407041"/>
            <a:ext cx="69156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deforestación como problema moral</a:t>
            </a:r>
          </a:p>
          <a:p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un mundo de sujetos:</a:t>
            </a:r>
          </a:p>
          <a:p>
            <a:endParaRPr lang="es-MX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Milpero: Aj kíimsaj k’áax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2C1E1D-8F90-1043-87C1-438C24ABC97E}"/>
              </a:ext>
            </a:extLst>
          </p:cNvPr>
          <p:cNvSpPr txBox="1"/>
          <p:nvPr/>
        </p:nvSpPr>
        <p:spPr>
          <a:xfrm>
            <a:off x="5691145" y="4433777"/>
            <a:ext cx="5927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>
                <a:solidFill>
                  <a:schemeClr val="bg1"/>
                </a:solidFill>
              </a:rPr>
              <a:t>Bajo la mirada occidental: los mayas tumban el monte</a:t>
            </a:r>
          </a:p>
          <a:p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>
                <a:solidFill>
                  <a:schemeClr val="bg1"/>
                </a:solidFill>
              </a:rPr>
              <a:t>		Por eso dijeron: roza-tumba-quema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1C0831-9985-B445-AE01-4E1AEE885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676400"/>
            <a:ext cx="3007360" cy="42037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330985E-3ECD-4A4D-BA2A-1B3FB06C9B0C}"/>
              </a:ext>
            </a:extLst>
          </p:cNvPr>
          <p:cNvSpPr txBox="1"/>
          <p:nvPr/>
        </p:nvSpPr>
        <p:spPr>
          <a:xfrm>
            <a:off x="2270364" y="551076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7030A0"/>
                </a:solidFill>
              </a:rPr>
              <a:t>Flor de frijol</a:t>
            </a:r>
          </a:p>
        </p:txBody>
      </p:sp>
    </p:spTree>
    <p:extLst>
      <p:ext uri="{BB962C8B-B14F-4D97-AF65-F5344CB8AC3E}">
        <p14:creationId xmlns:p14="http://schemas.microsoft.com/office/powerpoint/2010/main" val="42842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53058" y="3467041"/>
            <a:ext cx="14269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</a:rPr>
              <a:t>Foto de </a:t>
            </a:r>
            <a:r>
              <a:rPr lang="es-MX" sz="1100" b="1" dirty="0" err="1">
                <a:solidFill>
                  <a:schemeClr val="bg1"/>
                </a:solidFill>
              </a:rPr>
              <a:t>C.Rasmussen</a:t>
            </a:r>
            <a:endParaRPr lang="es-MX" sz="11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23020" y="404664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Don Sixto </a:t>
            </a:r>
            <a:r>
              <a:rPr lang="es-MX" sz="28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Canul</a:t>
            </a:r>
            <a:r>
              <a:rPr lang="es-MX" sz="28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maya y milpero de </a:t>
            </a:r>
            <a:r>
              <a:rPr lang="es-MX" sz="28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Xocén</a:t>
            </a:r>
            <a:r>
              <a:rPr lang="es-MX" sz="28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Yucatán: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MX" sz="28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8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“Nosotros sabemos que no es bueno maltratar a los árboles. Por eso antes de que comencemos la tumba, ofrecemos </a:t>
            </a:r>
            <a:r>
              <a:rPr lang="es-MX" sz="2800" b="1" i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saka</a:t>
            </a:r>
            <a:r>
              <a:rPr lang="es-MX" sz="2800" b="1" i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es-MX" sz="28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 los dueños del monte para que no nos perjudique. Si no lo hacemos así, los mismos árboles acuden a dios para pedir permiso de causarnos males...”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(Canul en  Terán y Rasmussen, </a:t>
            </a:r>
            <a:r>
              <a:rPr lang="es-MX" sz="1100" b="1" i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Relatos del centro del  mundo</a:t>
            </a:r>
            <a:r>
              <a:rPr lang="es-MX" sz="11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1992: 42).</a:t>
            </a:r>
          </a:p>
        </p:txBody>
      </p:sp>
      <p:pic>
        <p:nvPicPr>
          <p:cNvPr id="6" name="Picture 8" descr="Rasmus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306" y="865129"/>
            <a:ext cx="2108200" cy="2601912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836F44-049B-C34A-884E-D863B747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10" y="4069128"/>
            <a:ext cx="2113884" cy="21044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B2D944D-0DEC-B048-B56D-5312E2FAB3E0}"/>
              </a:ext>
            </a:extLst>
          </p:cNvPr>
          <p:cNvSpPr txBox="1"/>
          <p:nvPr/>
        </p:nvSpPr>
        <p:spPr>
          <a:xfrm>
            <a:off x="2342459" y="6199758"/>
            <a:ext cx="675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</a:rPr>
              <a:t>Cacaxtla</a:t>
            </a:r>
          </a:p>
        </p:txBody>
      </p:sp>
    </p:spTree>
    <p:extLst>
      <p:ext uri="{BB962C8B-B14F-4D97-AF65-F5344CB8AC3E}">
        <p14:creationId xmlns:p14="http://schemas.microsoft.com/office/powerpoint/2010/main" val="422958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91400" y="460122"/>
            <a:ext cx="49685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“Pero si uno tiene presente a Dios, él no permite que sucedan estos accidentes aunque ellos soliciten autorización de provocarlos. Dios los convence con éstas palabras: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‘Lo que sucede es que les van 	a rejuvenecer. No le hace que 	los corten. Luego retoñan y 	quedarán como nuevos, no lo 	tomen a mal.’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22DE4F-C08D-4F45-B906-9D0D1737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457" y="350314"/>
            <a:ext cx="2871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552FC3B-157C-724F-803B-644FC0CB8148}"/>
              </a:ext>
            </a:extLst>
          </p:cNvPr>
          <p:cNvSpPr/>
          <p:nvPr/>
        </p:nvSpPr>
        <p:spPr>
          <a:xfrm>
            <a:off x="4199860" y="4460703"/>
            <a:ext cx="70427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Pero lo cierto es que [los árboles] sufren mucho al hacer milpa. Los cortan, los queman y como tienen vida, lo sienten. Pero también es cierto, como Dios dice, que después quedan como árboles jóvenes.”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(Canul en  Terán y Rasmussen, </a:t>
            </a:r>
            <a:r>
              <a:rPr lang="es-MX" sz="1200" b="1" i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Relatos del centro del  mundo</a:t>
            </a:r>
            <a:r>
              <a:rPr lang="es-MX" sz="12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1992: 42).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9A68E5-AC6B-6140-8083-4F6472E8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644" y="5135525"/>
            <a:ext cx="1067922" cy="10845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CECA3B-1826-304A-865B-43CE4761E456}"/>
              </a:ext>
            </a:extLst>
          </p:cNvPr>
          <p:cNvSpPr txBox="1"/>
          <p:nvPr/>
        </p:nvSpPr>
        <p:spPr>
          <a:xfrm>
            <a:off x="7961717" y="3878706"/>
            <a:ext cx="2124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</a:rPr>
              <a:t>Justin Kerr, Maya Vase Data Base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5B563C-D183-D440-8D6C-0B8E8C93740B}"/>
              </a:ext>
            </a:extLst>
          </p:cNvPr>
          <p:cNvSpPr txBox="1"/>
          <p:nvPr/>
        </p:nvSpPr>
        <p:spPr>
          <a:xfrm>
            <a:off x="5816009" y="3083442"/>
            <a:ext cx="77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B4FFA2"/>
                </a:solidFill>
              </a:rPr>
              <a:t>¿Una </a:t>
            </a:r>
          </a:p>
          <a:p>
            <a:r>
              <a:rPr lang="es-MX" b="1" dirty="0">
                <a:solidFill>
                  <a:srgbClr val="B4FFA2"/>
                </a:solidFill>
              </a:rPr>
              <a:t>poda?</a:t>
            </a: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730E612C-DFA6-3B44-AFA6-094CC38A4E4F}"/>
              </a:ext>
            </a:extLst>
          </p:cNvPr>
          <p:cNvSpPr/>
          <p:nvPr/>
        </p:nvSpPr>
        <p:spPr>
          <a:xfrm>
            <a:off x="5687949" y="3038579"/>
            <a:ext cx="90243" cy="710204"/>
          </a:xfrm>
          <a:prstGeom prst="leftBrace">
            <a:avLst/>
          </a:prstGeom>
          <a:solidFill>
            <a:schemeClr val="accent2"/>
          </a:solidFill>
          <a:ln w="38100">
            <a:solidFill>
              <a:srgbClr val="B4F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803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yas.uady.mx/imagenes/exposicion/sue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150" y="1541721"/>
            <a:ext cx="5239753" cy="3476846"/>
          </a:xfrm>
          <a:prstGeom prst="rect">
            <a:avLst/>
          </a:prstGeom>
          <a:noFill/>
        </p:spPr>
      </p:pic>
      <p:pic>
        <p:nvPicPr>
          <p:cNvPr id="3" name="Picture 4" descr="http://www.mayas.uady.mx/imagenes/exposicion/despues_qu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364" y="700952"/>
            <a:ext cx="3264195" cy="4912778"/>
          </a:xfrm>
          <a:prstGeom prst="rect">
            <a:avLst/>
          </a:prstGeom>
          <a:noFill/>
        </p:spPr>
      </p:pic>
      <p:pic>
        <p:nvPicPr>
          <p:cNvPr id="7" name="Picture 2" descr="C:\Users\Alejandra Garcia Q\Pictures\Mis imágenes\Chaak\Chaak en el camino D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02066" y="4649421"/>
            <a:ext cx="630237" cy="2139950"/>
          </a:xfrm>
          <a:prstGeom prst="rect">
            <a:avLst/>
          </a:prstGeom>
          <a:noFill/>
        </p:spPr>
      </p:pic>
      <p:pic>
        <p:nvPicPr>
          <p:cNvPr id="8" name="Picture 2" descr="C:\Users\Alejandra Garcia Q\Pictures\Mis imágenes\Chaak\Chaak en el camino D65.jpg">
            <a:extLst>
              <a:ext uri="{FF2B5EF4-FFF2-40B4-BE49-F238E27FC236}">
                <a16:creationId xmlns:a16="http://schemas.microsoft.com/office/drawing/2014/main" id="{A3FCA4A9-58F1-5940-A385-FC619652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76884" y="4623378"/>
            <a:ext cx="630237" cy="2139950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372AE7E-D49E-B24D-BD42-A6D5E2977F31}"/>
              </a:ext>
            </a:extLst>
          </p:cNvPr>
          <p:cNvSpPr txBox="1"/>
          <p:nvPr/>
        </p:nvSpPr>
        <p:spPr>
          <a:xfrm>
            <a:off x="1102150" y="347009"/>
            <a:ext cx="4727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milpa de los mayas</a:t>
            </a:r>
          </a:p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 la lente de Christian Rasmussen</a:t>
            </a:r>
          </a:p>
        </p:txBody>
      </p:sp>
    </p:spTree>
    <p:extLst>
      <p:ext uri="{BB962C8B-B14F-4D97-AF65-F5344CB8AC3E}">
        <p14:creationId xmlns:p14="http://schemas.microsoft.com/office/powerpoint/2010/main" val="269683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611CB3B-E161-2547-AB28-40C235B31376}"/>
              </a:ext>
            </a:extLst>
          </p:cNvPr>
          <p:cNvSpPr txBox="1"/>
          <p:nvPr/>
        </p:nvSpPr>
        <p:spPr>
          <a:xfrm>
            <a:off x="6217162" y="6273537"/>
            <a:ext cx="14558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>
                <a:solidFill>
                  <a:srgbClr val="FFFF00"/>
                </a:solidFill>
              </a:rPr>
              <a:t>Transito Tomas Juarez </a:t>
            </a:r>
          </a:p>
          <a:p>
            <a:r>
              <a:rPr lang="es-MX" sz="1050" b="1" dirty="0">
                <a:solidFill>
                  <a:srgbClr val="FFFF00"/>
                </a:solidFill>
              </a:rPr>
              <a:t>Facebook 8/10/20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701859-CDBF-E64C-80C0-19D19B1C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330" y="44851"/>
            <a:ext cx="3337955" cy="44506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47F0B4-B3D3-1C43-A292-3B09CFCF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97" y="13127"/>
            <a:ext cx="3850186" cy="64514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EC205C-6A78-FA41-BA54-AB632D9DFE6B}"/>
              </a:ext>
            </a:extLst>
          </p:cNvPr>
          <p:cNvSpPr txBox="1"/>
          <p:nvPr/>
        </p:nvSpPr>
        <p:spPr>
          <a:xfrm>
            <a:off x="10307320" y="5248225"/>
            <a:ext cx="751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FFFF00"/>
                </a:solidFill>
              </a:rPr>
              <a:t>Pedro Uc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59D40C-BC63-484E-A402-C30A4D91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699" y="3933989"/>
            <a:ext cx="4411642" cy="290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667FA-4A81-9D4E-844B-F1F545D71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18" r="22933" b="6149"/>
          <a:stretch/>
        </p:blipFill>
        <p:spPr>
          <a:xfrm>
            <a:off x="7088759" y="44851"/>
            <a:ext cx="1917048" cy="12238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B3BB3A-2461-3A4E-8B96-DBBA9455BD34}"/>
              </a:ext>
            </a:extLst>
          </p:cNvPr>
          <p:cNvSpPr txBox="1"/>
          <p:nvPr/>
        </p:nvSpPr>
        <p:spPr>
          <a:xfrm>
            <a:off x="8017680" y="893164"/>
            <a:ext cx="1039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rgbClr val="FFFF00"/>
                </a:solidFill>
              </a:rPr>
              <a:t>X’mejenalo’ob</a:t>
            </a:r>
          </a:p>
          <a:p>
            <a:r>
              <a:rPr lang="es-MX" sz="1050" dirty="0">
                <a:solidFill>
                  <a:srgbClr val="FFFF00"/>
                </a:solidFill>
              </a:rPr>
              <a:t>Red de Semillas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981FF80-2079-3146-BB1D-10A20A936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691" y="65863"/>
            <a:ext cx="3937000" cy="20701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052E3D-6C5B-5C45-A33C-BDAEE6F5CE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4" t="13120" r="19359" b="4553"/>
          <a:stretch/>
        </p:blipFill>
        <p:spPr>
          <a:xfrm>
            <a:off x="108716" y="62019"/>
            <a:ext cx="1944874" cy="305518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1B2D0DD-08B8-8D41-883F-4D174A221D46}"/>
              </a:ext>
            </a:extLst>
          </p:cNvPr>
          <p:cNvSpPr/>
          <p:nvPr/>
        </p:nvSpPr>
        <p:spPr>
          <a:xfrm>
            <a:off x="2018282" y="2188699"/>
            <a:ext cx="4075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maíz es el esposo y el frijol es la esposa</a:t>
            </a:r>
            <a:endParaRPr lang="es-MX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7932FD3-3FF4-2144-996D-C89D0CFA1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4" y="3310883"/>
            <a:ext cx="2501900" cy="3238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B6E4AA-D22A-0F43-BF05-2FD0D9A47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315" y="2751778"/>
            <a:ext cx="3069731" cy="37976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74CFAF-2018-CF4F-BEF0-A9DADFD2BC1E}"/>
              </a:ext>
            </a:extLst>
          </p:cNvPr>
          <p:cNvSpPr txBox="1"/>
          <p:nvPr/>
        </p:nvSpPr>
        <p:spPr>
          <a:xfrm>
            <a:off x="11058680" y="3178369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Calabaza</a:t>
            </a:r>
          </a:p>
        </p:txBody>
      </p:sp>
    </p:spTree>
    <p:extLst>
      <p:ext uri="{BB962C8B-B14F-4D97-AF65-F5344CB8AC3E}">
        <p14:creationId xmlns:p14="http://schemas.microsoft.com/office/powerpoint/2010/main" val="2345824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10684</TotalTime>
  <Words>358</Words>
  <Application>Microsoft Macintosh PowerPoint</Application>
  <PresentationFormat>Panorámica</PresentationFormat>
  <Paragraphs>46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28</cp:revision>
  <dcterms:created xsi:type="dcterms:W3CDTF">2018-11-23T02:51:04Z</dcterms:created>
  <dcterms:modified xsi:type="dcterms:W3CDTF">2021-06-09T13:22:02Z</dcterms:modified>
</cp:coreProperties>
</file>